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atrick Han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9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70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02262"/>
            <a:ext cx="7415927" cy="2554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700"/>
              </a:lnSpc>
              <a:buNone/>
            </a:pPr>
            <a:r>
              <a:rPr lang="en-US" sz="5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Vehicle Data Input and Efficiency Report Web Application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864037" y="482750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web application empowers businesses to track and analyze vehicle data for improved efficiency and cost savings.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91371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82316" y="5895261"/>
            <a:ext cx="103977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16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20716" y="3296483"/>
            <a:ext cx="4322802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Introduction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1920716" y="4160996"/>
            <a:ext cx="1078896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web application streamlines vehicle data input and provides comprehensive reports for optimized fleet management.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1920716" y="4993005"/>
            <a:ext cx="486251" cy="486251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116693" y="5106472"/>
            <a:ext cx="94178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623066" y="4993005"/>
            <a:ext cx="216134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User-Friendly Platform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2623066" y="5392698"/>
            <a:ext cx="4584144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platform provides an intuitive interface for data entry and report generation.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3309" y="4993005"/>
            <a:ext cx="486251" cy="486251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05713" y="5106472"/>
            <a:ext cx="121325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125658" y="4993005"/>
            <a:ext cx="216134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Metrics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125658" y="5392698"/>
            <a:ext cx="4584144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application tracks fuel efficiency, ticket sales, and other crucial metrics.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920716" y="6543437"/>
            <a:ext cx="486251" cy="486251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05739" y="6656903"/>
            <a:ext cx="116205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623066" y="6543437"/>
            <a:ext cx="216134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Data-Driven Decisions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2623066" y="6943130"/>
            <a:ext cx="4584144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Analyze data to make informed decisions about fleet operations.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423309" y="6543437"/>
            <a:ext cx="486251" cy="486251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617738" y="6656903"/>
            <a:ext cx="9727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125658" y="6543437"/>
            <a:ext cx="216134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AI-Powered Insights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8125658" y="6943130"/>
            <a:ext cx="4584144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AI component provides tailored recommendations for optimizing performance.</a:t>
            </a:r>
            <a:endParaRPr lang="en-US" sz="17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D840E4-A996-4C57-85CD-368D7417443D}"/>
              </a:ext>
            </a:extLst>
          </p:cNvPr>
          <p:cNvSpPr/>
          <p:nvPr/>
        </p:nvSpPr>
        <p:spPr>
          <a:xfrm>
            <a:off x="11834446" y="7634645"/>
            <a:ext cx="2795954" cy="5949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0716" y="211824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Technologies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920716" y="3229094"/>
            <a:ext cx="107889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application utilizes a robust combination of technologies to deliver a comprehensive solution.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920716" y="414861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Frontend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920716" y="4704040"/>
            <a:ext cx="319444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HTML/CSS for creating user-friendly forms and reports.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725001" y="414861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Backend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725001" y="4704040"/>
            <a:ext cx="319444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Python (Flask) for data processing, report generation, and data storage.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529286" y="414861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Export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529286" y="4704040"/>
            <a:ext cx="319444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Users can download data in Excel format for further analysis.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E316A-FCB3-47F0-B001-210A6BBECD27}"/>
              </a:ext>
            </a:extLst>
          </p:cNvPr>
          <p:cNvSpPr/>
          <p:nvPr/>
        </p:nvSpPr>
        <p:spPr>
          <a:xfrm>
            <a:off x="11834446" y="7634645"/>
            <a:ext cx="2795954" cy="5949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46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20716" y="2864048"/>
            <a:ext cx="3755112" cy="469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 Input Flow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1920716" y="3614976"/>
            <a:ext cx="1078896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Users can easily input vehicle and ticket sales data through a user-friendly interface.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1920716" y="5919549"/>
            <a:ext cx="10788968" cy="22860"/>
          </a:xfrm>
          <a:prstGeom prst="roundRect">
            <a:avLst>
              <a:gd name="adj" fmla="val 344962"/>
            </a:avLst>
          </a:prstGeom>
          <a:solidFill>
            <a:srgbClr val="CCCCCC"/>
          </a:solidFill>
          <a:ln/>
        </p:spPr>
      </p:sp>
      <p:sp>
        <p:nvSpPr>
          <p:cNvPr id="6" name="Shape 3"/>
          <p:cNvSpPr/>
          <p:nvPr/>
        </p:nvSpPr>
        <p:spPr>
          <a:xfrm>
            <a:off x="4559618" y="5262443"/>
            <a:ext cx="22860" cy="657106"/>
          </a:xfrm>
          <a:prstGeom prst="roundRect">
            <a:avLst>
              <a:gd name="adj" fmla="val 344962"/>
            </a:avLst>
          </a:prstGeom>
          <a:solidFill>
            <a:srgbClr val="CCCCCC"/>
          </a:solidFill>
          <a:ln/>
        </p:spPr>
      </p:sp>
      <p:sp>
        <p:nvSpPr>
          <p:cNvPr id="7" name="Shape 4"/>
          <p:cNvSpPr/>
          <p:nvPr/>
        </p:nvSpPr>
        <p:spPr>
          <a:xfrm>
            <a:off x="4359831" y="5708333"/>
            <a:ext cx="422434" cy="422434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30090" y="5806916"/>
            <a:ext cx="81796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632240" y="4126587"/>
            <a:ext cx="1877497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Vehicle Data Input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2108359" y="4473893"/>
            <a:ext cx="492537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Users enter essential vehicle information, such as vehicle number, distance, fuel consumed, and time taken.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303770" y="5919549"/>
            <a:ext cx="22860" cy="657106"/>
          </a:xfrm>
          <a:prstGeom prst="roundRect">
            <a:avLst>
              <a:gd name="adj" fmla="val 344962"/>
            </a:avLst>
          </a:prstGeom>
          <a:solidFill>
            <a:srgbClr val="CCCCCC"/>
          </a:solidFill>
          <a:ln/>
        </p:spPr>
      </p:sp>
      <p:sp>
        <p:nvSpPr>
          <p:cNvPr id="12" name="Shape 9"/>
          <p:cNvSpPr/>
          <p:nvPr/>
        </p:nvSpPr>
        <p:spPr>
          <a:xfrm>
            <a:off x="7103983" y="5708333"/>
            <a:ext cx="422434" cy="422434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62455" y="5806916"/>
            <a:ext cx="10537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376392" y="6764417"/>
            <a:ext cx="1877497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Dynamic Input Fields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4852511" y="7111722"/>
            <a:ext cx="492537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system automatically adds new fields for each vehicle, allowing efficient data entry and updates.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0047923" y="5262443"/>
            <a:ext cx="22860" cy="657106"/>
          </a:xfrm>
          <a:prstGeom prst="roundRect">
            <a:avLst>
              <a:gd name="adj" fmla="val 344962"/>
            </a:avLst>
          </a:prstGeom>
          <a:solidFill>
            <a:srgbClr val="CCCCCC"/>
          </a:solidFill>
          <a:ln/>
        </p:spPr>
      </p:sp>
      <p:sp>
        <p:nvSpPr>
          <p:cNvPr id="17" name="Shape 14"/>
          <p:cNvSpPr/>
          <p:nvPr/>
        </p:nvSpPr>
        <p:spPr>
          <a:xfrm>
            <a:off x="9848136" y="5708333"/>
            <a:ext cx="422434" cy="422434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008870" y="5806916"/>
            <a:ext cx="100965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120545" y="4126587"/>
            <a:ext cx="1877497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Ticket Sales Entry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7596664" y="4473893"/>
            <a:ext cx="492537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Users can link ticket sales data to specific vehicles, enabling comprehensive analysis.</a:t>
            </a:r>
            <a:endParaRPr lang="en-US" sz="14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93EDF7-BF9D-472A-9DB1-4228CBA4473D}"/>
              </a:ext>
            </a:extLst>
          </p:cNvPr>
          <p:cNvSpPr/>
          <p:nvPr/>
        </p:nvSpPr>
        <p:spPr>
          <a:xfrm>
            <a:off x="11834446" y="7634645"/>
            <a:ext cx="2795954" cy="5949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286" y="599123"/>
            <a:ext cx="4350663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Backend Workflow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761286" y="1469112"/>
            <a:ext cx="7621429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backend processes data, calculates key metrics, and provides insights for improved fleet management.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86" y="2409825"/>
            <a:ext cx="1087636" cy="17402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75153" y="2627352"/>
            <a:ext cx="217527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Processing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2175153" y="3029664"/>
            <a:ext cx="6207562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Once data is submitted, the backend processes it, calculates key metrics, and stores it in a structured format.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86" y="4150042"/>
            <a:ext cx="1087636" cy="17402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75153" y="4367570"/>
            <a:ext cx="217527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Calculation Logic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2175153" y="4769882"/>
            <a:ext cx="620756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Fuel efficiency is calculated using distance and fuel consumption data.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86" y="5890260"/>
            <a:ext cx="1087636" cy="17402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75153" y="6107787"/>
            <a:ext cx="217527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Integration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2175153" y="6510099"/>
            <a:ext cx="6207562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AI component analyzes data patterns to provide optimized suggestions and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47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20716" y="3287554"/>
            <a:ext cx="4311610" cy="538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Output and Reports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1920716" y="4149804"/>
            <a:ext cx="1078896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application generates comprehensive reports for each vehicle, including detailed metrics and visual representations.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1920716" y="4737259"/>
            <a:ext cx="10788968" cy="2906316"/>
          </a:xfrm>
          <a:prstGeom prst="roundRect">
            <a:avLst>
              <a:gd name="adj" fmla="val 31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928336" y="4744879"/>
            <a:ext cx="10773728" cy="9636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143839" y="4881801"/>
            <a:ext cx="495204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Efficiency Report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34513" y="4881801"/>
            <a:ext cx="495204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Detailed report on vehicle performance, fuel efficiency, and other metrics.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928336" y="5708571"/>
            <a:ext cx="10773728" cy="9636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143839" y="5845493"/>
            <a:ext cx="495204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Downloadable Data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34513" y="5845493"/>
            <a:ext cx="495204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Users can download reports in Excel format for further analysis.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1928336" y="6672263"/>
            <a:ext cx="10773728" cy="9636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143839" y="6809184"/>
            <a:ext cx="495204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Graphical Visualization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34513" y="6809184"/>
            <a:ext cx="495204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Visual plots for comparing vehicle efficiency and ticket sales across different vehicles.</a:t>
            </a:r>
            <a:endParaRPr lang="en-US" sz="1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41FDB9-3861-419F-BAED-7350E657D01F}"/>
              </a:ext>
            </a:extLst>
          </p:cNvPr>
          <p:cNvSpPr/>
          <p:nvPr/>
        </p:nvSpPr>
        <p:spPr>
          <a:xfrm>
            <a:off x="11834446" y="7634645"/>
            <a:ext cx="2795954" cy="5949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754" y="579358"/>
            <a:ext cx="4213622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AI-Driven Analysis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23754" y="1421963"/>
            <a:ext cx="766929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AI component provides actionable insights and recommendations based on collected data.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754" y="1996083"/>
            <a:ext cx="526613" cy="5266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23754" y="2733318"/>
            <a:ext cx="2158722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Fuel Efficiency Optimization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223754" y="3123009"/>
            <a:ext cx="766929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analyzes data to suggest improvements for reducing fuel consumption.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754" y="4092178"/>
            <a:ext cx="526613" cy="5266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23754" y="4829413"/>
            <a:ext cx="210681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Route Planning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223754" y="5219105"/>
            <a:ext cx="766929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recommends optimized routes to minimize fuel consumption and travel time.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754" y="6188273"/>
            <a:ext cx="526613" cy="5266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23754" y="6925508"/>
            <a:ext cx="210681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Maintenance Alerts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6223754" y="7315200"/>
            <a:ext cx="766929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system alerts users to potential maintenance needs based on performance data.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897742-9015-4EE8-9F42-5BEB2488EDCB}"/>
              </a:ext>
            </a:extLst>
          </p:cNvPr>
          <p:cNvSpPr/>
          <p:nvPr/>
        </p:nvSpPr>
        <p:spPr>
          <a:xfrm>
            <a:off x="11834446" y="7634645"/>
            <a:ext cx="2795954" cy="5949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838" y="659487"/>
            <a:ext cx="4791313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Conclusion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324838" y="1617702"/>
            <a:ext cx="7467124" cy="766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web application empowers businesses with data-driven insights and AI-powered recommendations for optimized fleet management.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838" y="2923103"/>
            <a:ext cx="538996" cy="538996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42127" y="3048833"/>
            <a:ext cx="104418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03388" y="2923103"/>
            <a:ext cx="239565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Seamless Data Entry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103388" y="3366254"/>
            <a:ext cx="6688574" cy="766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application provides an intuitive interface for vehicle and ticket sales data input.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24838" y="4641771"/>
            <a:ext cx="538996" cy="538996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27006" y="4767501"/>
            <a:ext cx="13454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103388" y="4641771"/>
            <a:ext cx="239565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Efficiency Calculation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103388" y="5084921"/>
            <a:ext cx="6688574" cy="766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Accurate fuel efficiency calculations provide insights into vehicle performance.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838" y="6360438"/>
            <a:ext cx="538996" cy="538996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29864" y="6486168"/>
            <a:ext cx="128826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103388" y="6360438"/>
            <a:ext cx="239565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AI-Powered Insights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103388" y="6803588"/>
            <a:ext cx="6688574" cy="766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AI component provides actionable recommendations for improved fleet management.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3288BA-6F67-4152-8676-C7DB4D584FD8}"/>
              </a:ext>
            </a:extLst>
          </p:cNvPr>
          <p:cNvSpPr/>
          <p:nvPr/>
        </p:nvSpPr>
        <p:spPr>
          <a:xfrm>
            <a:off x="11834446" y="7634645"/>
            <a:ext cx="2795954" cy="59495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498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Patrick Hand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ragesh p</cp:lastModifiedBy>
  <cp:revision>2</cp:revision>
  <dcterms:created xsi:type="dcterms:W3CDTF">2024-10-04T22:26:03Z</dcterms:created>
  <dcterms:modified xsi:type="dcterms:W3CDTF">2024-10-05T04:53:47Z</dcterms:modified>
</cp:coreProperties>
</file>